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1D96A3"/>
    <a:srgbClr val="FF0000"/>
    <a:srgbClr val="00FF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7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4B23E7-E423-FA2A-F56E-3120770C9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33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633548" y="34171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ANEXOS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3547" y="1174910"/>
            <a:ext cx="13164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 LA IMAGENES DEL JUEGO DISEÑADO PARA EL ENTRETENIMIENTO</a:t>
            </a:r>
            <a:endParaRPr lang="en-US" sz="2624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D55100-7C3F-21AA-6DF5-39E2AAF3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0" y="1877837"/>
            <a:ext cx="4776737" cy="57965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3AF96D-7DC8-F419-0D48-3C8414455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17" y="1877837"/>
            <a:ext cx="4776737" cy="57965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421267-AE5D-7F94-A768-C1F5255F3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994" y="1877837"/>
            <a:ext cx="4353566" cy="579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1760220" y="4456628"/>
            <a:ext cx="5532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Conclusión y Resumen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484257"/>
            <a:ext cx="11109960" cy="1798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Flappy Bird es un juego simple Pero desafiante, que continúa siendo popular en la cultura de los videojuegos. ¿Tienes lo necesario para alcanzar la máxima puntuación y conquistar el mundo de Flappy Bird?</a:t>
            </a:r>
            <a:endParaRPr lang="en-US" sz="17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52132A-C188-3AE0-EAFE-40ED15F5C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4456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5467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633547" y="341711"/>
            <a:ext cx="13363305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0000"/>
                </a:solidFill>
                <a:latin typeface="Algerian" panose="04020705040A02060702" pitchFamily="82" charset="0"/>
              </a:rPr>
              <a:t>INTEGRANTES DEL GRUPO</a:t>
            </a:r>
            <a:endParaRPr lang="en-US" sz="5249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90656" y="1516621"/>
            <a:ext cx="7106195" cy="4071380"/>
          </a:xfrm>
          <a:prstGeom prst="rect">
            <a:avLst/>
          </a:prstGeom>
          <a:solidFill>
            <a:srgbClr val="CCFFFF"/>
          </a:solidFill>
          <a:ln/>
        </p:spPr>
        <p:txBody>
          <a:bodyPr wrap="none" rtlCol="0" anchor="t"/>
          <a:lstStyle/>
          <a:p>
            <a:pPr marL="457200" indent="-457200" algn="l">
              <a:lnSpc>
                <a:spcPts val="3281"/>
              </a:lnSpc>
              <a:buFont typeface="Wingdings" panose="05000000000000000000" pitchFamily="2" charset="2"/>
              <a:buChar char="v"/>
            </a:pPr>
            <a:r>
              <a:rPr lang="en-US" sz="2624" b="1" dirty="0">
                <a:solidFill>
                  <a:srgbClr val="0033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EDY ANGEL MAMANI QUISPE</a:t>
            </a:r>
          </a:p>
          <a:p>
            <a:pPr marL="457200" indent="-457200" algn="l">
              <a:lnSpc>
                <a:spcPts val="3281"/>
              </a:lnSpc>
              <a:buFont typeface="Wingdings" panose="05000000000000000000" pitchFamily="2" charset="2"/>
              <a:buChar char="v"/>
            </a:pPr>
            <a:r>
              <a:rPr lang="en-US" sz="2624" b="1" dirty="0">
                <a:solidFill>
                  <a:srgbClr val="0033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FELIX QUISPE CUEVA</a:t>
            </a:r>
          </a:p>
          <a:p>
            <a:pPr marL="457200" indent="-457200" algn="l">
              <a:lnSpc>
                <a:spcPts val="3281"/>
              </a:lnSpc>
              <a:buFont typeface="Wingdings" panose="05000000000000000000" pitchFamily="2" charset="2"/>
              <a:buChar char="v"/>
            </a:pPr>
            <a:r>
              <a:rPr lang="en-US" sz="2624" b="1" dirty="0">
                <a:solidFill>
                  <a:srgbClr val="0033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ANGELICA PALOMINO MANZANO</a:t>
            </a:r>
          </a:p>
          <a:p>
            <a:pPr marL="457200" indent="-457200" algn="l">
              <a:lnSpc>
                <a:spcPts val="3281"/>
              </a:lnSpc>
              <a:buFont typeface="Wingdings" panose="05000000000000000000" pitchFamily="2" charset="2"/>
              <a:buChar char="v"/>
            </a:pPr>
            <a:r>
              <a:rPr lang="en-US" sz="2624" b="1" dirty="0">
                <a:solidFill>
                  <a:srgbClr val="0033CC"/>
                </a:solidFill>
                <a:latin typeface="Barlow" pitchFamily="34" charset="0"/>
              </a:rPr>
              <a:t>MAYUMI SONIA PALOMINO MANZANO</a:t>
            </a:r>
          </a:p>
          <a:p>
            <a:pPr marL="457200" indent="-457200" algn="l">
              <a:lnSpc>
                <a:spcPts val="3281"/>
              </a:lnSpc>
              <a:buFont typeface="Wingdings" panose="05000000000000000000" pitchFamily="2" charset="2"/>
              <a:buChar char="v"/>
            </a:pPr>
            <a:r>
              <a:rPr lang="en-US" sz="2624" b="1" dirty="0">
                <a:solidFill>
                  <a:srgbClr val="0033CC"/>
                </a:solidFill>
                <a:latin typeface="Barlow" pitchFamily="34" charset="0"/>
              </a:rPr>
              <a:t>DANITZA TITO ZANCHES</a:t>
            </a:r>
          </a:p>
          <a:p>
            <a:pPr marL="0" indent="0" algn="l">
              <a:lnSpc>
                <a:spcPts val="3281"/>
              </a:lnSpc>
              <a:buNone/>
            </a:pPr>
            <a:endParaRPr lang="es-PE" sz="2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marL="0" indent="0" algn="l">
              <a:lnSpc>
                <a:spcPts val="3281"/>
              </a:lnSpc>
              <a:buNone/>
            </a:pPr>
            <a:endParaRPr lang="es-PE" sz="2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marL="0" indent="0" algn="l">
              <a:lnSpc>
                <a:spcPts val="3281"/>
              </a:lnSpc>
              <a:buNone/>
            </a:pPr>
            <a:r>
              <a:rPr lang="es-PE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GRACIA POR DARNOS UNOS MINUTOS DE </a:t>
            </a:r>
          </a:p>
          <a:p>
            <a:pPr marL="0" indent="0" algn="l">
              <a:lnSpc>
                <a:spcPts val="3281"/>
              </a:lnSpc>
              <a:buNone/>
            </a:pPr>
            <a:r>
              <a:rPr lang="es-PE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NUESTRO TIEMPO </a:t>
            </a:r>
            <a:endParaRPr lang="es-PE" sz="2800" b="1" dirty="0">
              <a:solidFill>
                <a:srgbClr val="FF0000"/>
              </a:solidFill>
              <a:effectLst/>
              <a:latin typeface="Algerian" panose="04020705040A02060702" pitchFamily="82" charset="0"/>
            </a:endParaRPr>
          </a:p>
          <a:p>
            <a:pPr marL="0" indent="0" algn="l">
              <a:lnSpc>
                <a:spcPts val="3281"/>
              </a:lnSpc>
              <a:buNone/>
            </a:pPr>
            <a:endParaRPr lang="en-US" sz="2624" dirty="0">
              <a:solidFill>
                <a:srgbClr val="FF0000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560B8D60-E6E0-740D-8EF8-E4F54C0351A5}"/>
              </a:ext>
            </a:extLst>
          </p:cNvPr>
          <p:cNvCxnSpPr/>
          <p:nvPr/>
        </p:nvCxnSpPr>
        <p:spPr>
          <a:xfrm>
            <a:off x="3526971" y="1174910"/>
            <a:ext cx="2988129" cy="1339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C3DD5BB5-64AE-5222-8CD4-6417E1AAFB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-135467"/>
            <a:ext cx="14630400" cy="8365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0644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2071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Flappy Bird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987165"/>
            <a:ext cx="7477601" cy="1566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Bienvenidos a la increíble aventura de Flappy Bird, el famoso juego de estilo arcade que ha cautivado a millones de jugadores en todo el mundo. Acompáñanos en este viaje y descubre todos los secretos de este adictivo y desafiante juego.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4490799" y="792004"/>
            <a:ext cx="6629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¿Cómo jugar a Flappy Bird?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1819632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4712970" y="2041803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Controles sencillos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12970" y="261116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Simplemente toca la pantalla o presiona la barra espaciadora para hacer que tu pájaro salte.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490799" y="3766304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4712970" y="3988475"/>
            <a:ext cx="2453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 los obstáculos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4712970" y="4557832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Pasa por entre las tuberías verdes sin chocar. Cada tubería superada te dará un punto.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12976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4712970" y="59351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Persistencia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12970" y="6504503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juego nunca termina hasta que chocas. Intenta superar tu puntuación anterior en cada intento.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142B15F-22C4-8D2E-F364-45E2BBD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90799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6319599" y="2890123"/>
            <a:ext cx="5059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¿Qué es Flappy Bird?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Flappy Bird es un juego de video móvil desarrollado en 2013 por el programador vietnamita Dong Nguyen. Se convirtió en un fenómeno viral y adquirió fama mundial debido a su simplicidad y dificultad.</a:t>
            </a:r>
            <a:endParaRPr lang="en-US" sz="17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209DA2-BDA8-6CB9-28D4-725D7FA0A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319599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39240"/>
            <a:ext cx="6217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historia de Flappy Bird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82391" y="29077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Inicio modesto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82391" y="3477101"/>
            <a:ext cx="51068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Flappy Bird fue creado sin grandes expectativas y lanzado en 2013 sin mucha promoción.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29077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Éxito repentino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41181" y="3477101"/>
            <a:ext cx="51068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Después de varios meses, el juego se volvió viral y alcanzó los primeros puestos en las tiendas de aplicaciones.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0220" y="4684157"/>
            <a:ext cx="11109960" cy="20062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82391" y="49139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Retiro del juego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982391" y="5483304"/>
            <a:ext cx="51068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Debido a la presión y la fama, el desarrollador decidió retirar el juego de las tiendas de aplicaciones.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181" y="49139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Legado duradero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7541181" y="5483304"/>
            <a:ext cx="51068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Aunque el juego ya no está disponible para descargar, su impacto y popularidad perduran en la cultura popular.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1760220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 del juego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661898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objetivo principal de Flappy Bird es guiar a tu pájaro a través de un laberinto de tuberías verdes sin chocar. Cuantos más tubos superes, mayor será tu puntuación.</a:t>
            </a:r>
            <a:endParaRPr lang="en-US" sz="17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CE4766-B286-35EE-3AB2-61F1ABEDC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20088"/>
            <a:ext cx="14630400" cy="4134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16706"/>
            <a:ext cx="5036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Puntos y puntuación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466505"/>
            <a:ext cx="2522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punto por tubería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035862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 vez que tu pájaro pasa por una tubería, recibirás un punto en tu puntuación.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466505"/>
            <a:ext cx="2286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Puntuación récord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035862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Supera tu puntuación anterior y alcanza nuevas metas para desafiar a tus amigos y competir por la mejor puntuación.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466505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Incremento de dificultad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03586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medida que acumulas puntos, la velocidad aumenta y los desafíos se vuelven más intensos.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48884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Desafíos y obstáculos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86119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6" name="Text 3"/>
          <p:cNvSpPr/>
          <p:nvPr/>
        </p:nvSpPr>
        <p:spPr>
          <a:xfrm>
            <a:off x="1952982" y="2902863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2937510"/>
            <a:ext cx="2514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Estrechas aberturas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350686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tuberías verdes están diseñadas para ser difíciles de superar. Requieren habilidad y buen tiempo.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86119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7"/>
          <p:cNvSpPr/>
          <p:nvPr/>
        </p:nvSpPr>
        <p:spPr>
          <a:xfrm>
            <a:off x="7584758" y="290286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937510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Gravedad implacable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 salto debe ser preciso, ya que la gravedad arrastrará rápidamente a tu pájaro hacia abajo.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760220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1"/>
          <p:cNvSpPr/>
          <p:nvPr/>
        </p:nvSpPr>
        <p:spPr>
          <a:xfrm>
            <a:off x="1918692" y="50105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482334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Nervios de acero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482334" y="561451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clave para triunfar en Flappy Bird es mantener la calma y evitar la frustración. ¡Sé paciente!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8" name="Text 15"/>
          <p:cNvSpPr/>
          <p:nvPr/>
        </p:nvSpPr>
        <p:spPr>
          <a:xfrm>
            <a:off x="7577138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Competencia feroz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Compite contra amigos y jugadores de todo el mundo para alcanzar la puntuación más alta.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r>
              <a:rPr lang="es-ES" dirty="0"/>
              <a:t> </a:t>
            </a:r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2457450" y="2963466"/>
            <a:ext cx="491490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Consejos y Estrategias</a:t>
            </a:r>
            <a:endParaRPr lang="en-US" sz="3825" dirty="0"/>
          </a:p>
        </p:txBody>
      </p:sp>
      <p:sp>
        <p:nvSpPr>
          <p:cNvPr id="6" name="Shape 2"/>
          <p:cNvSpPr/>
          <p:nvPr/>
        </p:nvSpPr>
        <p:spPr>
          <a:xfrm>
            <a:off x="7271504" y="3862149"/>
            <a:ext cx="87392" cy="3832741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7533799" y="4188857"/>
            <a:ext cx="680085" cy="87392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7096601" y="4013954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7261860" y="4050387"/>
            <a:ext cx="10668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95" dirty="0"/>
          </a:p>
        </p:txBody>
      </p:sp>
      <p:sp>
        <p:nvSpPr>
          <p:cNvPr id="10" name="Text 6"/>
          <p:cNvSpPr/>
          <p:nvPr/>
        </p:nvSpPr>
        <p:spPr>
          <a:xfrm>
            <a:off x="8383905" y="4056459"/>
            <a:ext cx="2407920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Practica regularmente</a:t>
            </a:r>
            <a:endParaRPr lang="en-US" sz="1913" dirty="0"/>
          </a:p>
        </p:txBody>
      </p:sp>
      <p:sp>
        <p:nvSpPr>
          <p:cNvPr id="11" name="Text 7"/>
          <p:cNvSpPr/>
          <p:nvPr/>
        </p:nvSpPr>
        <p:spPr>
          <a:xfrm>
            <a:off x="8383905" y="4554379"/>
            <a:ext cx="3789045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8"/>
              </a:lnSpc>
              <a:buNone/>
            </a:pPr>
            <a:r>
              <a:rPr lang="en-US" sz="153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práctica hace al maestro. Dedica tiempo a familiarizarte con los controles y mejorar tu habilidad.</a:t>
            </a:r>
            <a:endParaRPr lang="en-US" sz="1530" dirty="0"/>
          </a:p>
        </p:txBody>
      </p:sp>
      <p:sp>
        <p:nvSpPr>
          <p:cNvPr id="12" name="Shape 8"/>
          <p:cNvSpPr/>
          <p:nvPr/>
        </p:nvSpPr>
        <p:spPr>
          <a:xfrm>
            <a:off x="6416516" y="5160407"/>
            <a:ext cx="680085" cy="87392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7096601" y="4985504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7235190" y="5021937"/>
            <a:ext cx="16002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95" dirty="0"/>
          </a:p>
        </p:txBody>
      </p:sp>
      <p:sp>
        <p:nvSpPr>
          <p:cNvPr id="15" name="Text 11"/>
          <p:cNvSpPr/>
          <p:nvPr/>
        </p:nvSpPr>
        <p:spPr>
          <a:xfrm>
            <a:off x="3960495" y="5028009"/>
            <a:ext cx="2286000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y concentración</a:t>
            </a:r>
            <a:endParaRPr lang="en-US" sz="1913" dirty="0"/>
          </a:p>
        </p:txBody>
      </p:sp>
      <p:sp>
        <p:nvSpPr>
          <p:cNvPr id="16" name="Text 12"/>
          <p:cNvSpPr/>
          <p:nvPr/>
        </p:nvSpPr>
        <p:spPr>
          <a:xfrm>
            <a:off x="2457450" y="5525929"/>
            <a:ext cx="3789045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48"/>
              </a:lnSpc>
              <a:buNone/>
            </a:pPr>
            <a:r>
              <a:rPr lang="en-US" sz="153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Mantén la vista en la pantalla en todo momento y evita distracciones para alcanzar tu mejor rendimiento.</a:t>
            </a:r>
            <a:endParaRPr lang="en-US" sz="1530" dirty="0"/>
          </a:p>
        </p:txBody>
      </p:sp>
      <p:sp>
        <p:nvSpPr>
          <p:cNvPr id="17" name="Shape 13"/>
          <p:cNvSpPr/>
          <p:nvPr/>
        </p:nvSpPr>
        <p:spPr>
          <a:xfrm>
            <a:off x="7533799" y="6202323"/>
            <a:ext cx="680085" cy="87392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6601" y="6027420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7235190" y="6063853"/>
            <a:ext cx="16002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95" dirty="0"/>
          </a:p>
        </p:txBody>
      </p:sp>
      <p:sp>
        <p:nvSpPr>
          <p:cNvPr id="20" name="Text 16"/>
          <p:cNvSpPr/>
          <p:nvPr/>
        </p:nvSpPr>
        <p:spPr>
          <a:xfrm>
            <a:off x="8383905" y="6069925"/>
            <a:ext cx="2148840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Pausas importantes</a:t>
            </a:r>
            <a:endParaRPr lang="en-US" sz="1913" dirty="0"/>
          </a:p>
        </p:txBody>
      </p:sp>
      <p:sp>
        <p:nvSpPr>
          <p:cNvPr id="21" name="Text 17"/>
          <p:cNvSpPr/>
          <p:nvPr/>
        </p:nvSpPr>
        <p:spPr>
          <a:xfrm>
            <a:off x="8383905" y="6567845"/>
            <a:ext cx="3789045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8"/>
              </a:lnSpc>
              <a:buNone/>
            </a:pPr>
            <a:r>
              <a:rPr lang="en-US" sz="153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 te sientes frustrado, toma un descanso. A veces, un breve paréntesis puede mejorar tu rendimiento.</a:t>
            </a:r>
            <a:endParaRPr lang="en-US" sz="153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486E2FE-9C89-88F4-32F6-B4D09C836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73" y="0"/>
            <a:ext cx="10498455" cy="294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587</Words>
  <Application>Microsoft Office PowerPoint</Application>
  <PresentationFormat>Personalizado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Black</vt:lpstr>
      <vt:lpstr>Barlow</vt:lpstr>
      <vt:lpstr>Calibri</vt:lpstr>
      <vt:lpstr>Montserrat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felix quispe c</cp:lastModifiedBy>
  <cp:revision>2</cp:revision>
  <dcterms:created xsi:type="dcterms:W3CDTF">2023-12-05T14:01:07Z</dcterms:created>
  <dcterms:modified xsi:type="dcterms:W3CDTF">2023-12-05T14:48:33Z</dcterms:modified>
</cp:coreProperties>
</file>